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الثانية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3573016"/>
            <a:ext cx="8380242" cy="1944216"/>
          </a:xfrm>
        </p:spPr>
        <p:txBody>
          <a:bodyPr>
            <a:normAutofit/>
          </a:bodyPr>
          <a:lstStyle/>
          <a:p>
            <a:pPr marL="987425" indent="-987425">
              <a:buNone/>
            </a:pPr>
            <a:r>
              <a:rPr lang="ar-IQ" b="1" dirty="0" smtClean="0">
                <a:solidFill>
                  <a:srgbClr val="7030A0"/>
                </a:solidFill>
              </a:rPr>
              <a:t>المبني: </a:t>
            </a:r>
            <a:r>
              <a:rPr lang="ar-IQ" dirty="0" smtClean="0"/>
              <a:t>كل اسم نكرة مقصودة</a:t>
            </a:r>
          </a:p>
          <a:p>
            <a:pPr marL="1160463" indent="-1160463">
              <a:buNone/>
            </a:pPr>
            <a:r>
              <a:rPr lang="ar-IQ" b="1" dirty="0">
                <a:solidFill>
                  <a:srgbClr val="7030A0"/>
                </a:solidFill>
              </a:rPr>
              <a:t>المعرب: </a:t>
            </a:r>
            <a:r>
              <a:rPr lang="ar-IQ" dirty="0" smtClean="0"/>
              <a:t>ومنه المنادى المضاف والمنادى النكرة غير المقصودة والشبيه بالمضاف</a:t>
            </a:r>
            <a:endParaRPr lang="ar-IQ" dirty="0"/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53141" y="141277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F0"/>
                </a:solidFill>
              </a:rPr>
              <a:t>المنادى</a:t>
            </a:r>
            <a:endParaRPr lang="ar-IQ" b="1" dirty="0">
              <a:solidFill>
                <a:srgbClr val="00B0F0"/>
              </a:solidFill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1547664" y="2276872"/>
            <a:ext cx="6933456" cy="11356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ar-IQ" b="1" dirty="0" smtClean="0">
                <a:solidFill>
                  <a:srgbClr val="7030A0"/>
                </a:solidFill>
              </a:rPr>
              <a:t>انواعه</a:t>
            </a:r>
            <a:endParaRPr lang="ar-IQ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المحاضرة الثانية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3</cp:revision>
  <dcterms:created xsi:type="dcterms:W3CDTF">2019-12-11T09:33:04Z</dcterms:created>
  <dcterms:modified xsi:type="dcterms:W3CDTF">2019-12-11T10:07:26Z</dcterms:modified>
</cp:coreProperties>
</file>