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3" d="100"/>
          <a:sy n="63" d="100"/>
        </p:scale>
        <p:origin x="-156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14/04/1441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14/04/1441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14/04/1441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14/04/1441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14/04/1441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14/04/1441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14/04/1441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14/04/1441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14/04/1441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14/04/1441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14/04/1441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14/04/1441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ar-IQ" b="1" dirty="0" smtClean="0">
                <a:solidFill>
                  <a:srgbClr val="FF0000"/>
                </a:solidFill>
              </a:rPr>
              <a:t>المحاضرة الثانية</a:t>
            </a:r>
            <a:endParaRPr lang="ar-IQ" b="1" dirty="0">
              <a:solidFill>
                <a:srgbClr val="FF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95536" y="3573016"/>
            <a:ext cx="8380242" cy="1944216"/>
          </a:xfrm>
        </p:spPr>
        <p:txBody>
          <a:bodyPr>
            <a:normAutofit/>
          </a:bodyPr>
          <a:lstStyle/>
          <a:p>
            <a:pPr marL="987425" indent="-987425">
              <a:buNone/>
            </a:pPr>
            <a:r>
              <a:rPr lang="ar-IQ" b="1" dirty="0" smtClean="0">
                <a:solidFill>
                  <a:srgbClr val="7030A0"/>
                </a:solidFill>
              </a:rPr>
              <a:t>المبني: </a:t>
            </a:r>
            <a:r>
              <a:rPr lang="ar-IQ" dirty="0" smtClean="0"/>
              <a:t>كل اسم نكرة مقصودة</a:t>
            </a:r>
          </a:p>
          <a:p>
            <a:pPr marL="1160463" indent="-1160463">
              <a:buNone/>
            </a:pPr>
            <a:r>
              <a:rPr lang="ar-IQ" b="1" dirty="0">
                <a:solidFill>
                  <a:srgbClr val="7030A0"/>
                </a:solidFill>
              </a:rPr>
              <a:t>المعرب: </a:t>
            </a:r>
            <a:r>
              <a:rPr lang="ar-IQ" dirty="0" smtClean="0"/>
              <a:t>ومنه المنادى المضاف والمنادى النكرة غير المقصودة والشبيه بالمضاف</a:t>
            </a:r>
            <a:endParaRPr lang="ar-IQ" dirty="0"/>
          </a:p>
          <a:p>
            <a:pPr marL="0" indent="0">
              <a:buNone/>
            </a:pPr>
            <a:endParaRPr lang="ar-IQ" dirty="0" smtClean="0"/>
          </a:p>
        </p:txBody>
      </p:sp>
      <p:sp>
        <p:nvSpPr>
          <p:cNvPr id="4" name="عنوان 1"/>
          <p:cNvSpPr txBox="1">
            <a:spLocks/>
          </p:cNvSpPr>
          <p:nvPr/>
        </p:nvSpPr>
        <p:spPr>
          <a:xfrm>
            <a:off x="553141" y="1412776"/>
            <a:ext cx="8229600" cy="720080"/>
          </a:xfrm>
          <a:prstGeom prst="rect">
            <a:avLst/>
          </a:prstGeom>
        </p:spPr>
        <p:txBody>
          <a:bodyPr vert="horz" lIns="91440" tIns="45720" rIns="91440" bIns="45720" rtlCol="1" anchor="ctr">
            <a:normAutofit lnSpcReduction="10000"/>
          </a:bodyPr>
          <a:lstStyle>
            <a:lvl1pPr algn="ctr" defTabSz="914400" rtl="1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ar-IQ" b="1" dirty="0" smtClean="0">
                <a:solidFill>
                  <a:srgbClr val="00B0F0"/>
                </a:solidFill>
              </a:rPr>
              <a:t>المنادى</a:t>
            </a:r>
            <a:endParaRPr lang="ar-IQ" b="1" dirty="0">
              <a:solidFill>
                <a:srgbClr val="00B0F0"/>
              </a:solidFill>
            </a:endParaRPr>
          </a:p>
        </p:txBody>
      </p:sp>
      <p:sp>
        <p:nvSpPr>
          <p:cNvPr id="5" name="عنوان 1"/>
          <p:cNvSpPr txBox="1">
            <a:spLocks/>
          </p:cNvSpPr>
          <p:nvPr/>
        </p:nvSpPr>
        <p:spPr>
          <a:xfrm>
            <a:off x="1547664" y="2276872"/>
            <a:ext cx="6933456" cy="1135675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>
            <a:lvl1pPr algn="ctr" defTabSz="914400" rtl="1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71500" indent="-571500" algn="just">
              <a:buFont typeface="Wingdings" panose="05000000000000000000" pitchFamily="2" charset="2"/>
              <a:buChar char="§"/>
            </a:pPr>
            <a:r>
              <a:rPr lang="ar-IQ" b="1" dirty="0" smtClean="0">
                <a:solidFill>
                  <a:srgbClr val="7030A0"/>
                </a:solidFill>
              </a:rPr>
              <a:t>انواعه</a:t>
            </a:r>
            <a:endParaRPr lang="ar-IQ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7520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21</Words>
  <Application>Microsoft Office PowerPoint</Application>
  <PresentationFormat>عرض على الشاشة (3:4)‏</PresentationFormat>
  <Paragraphs>5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سمة Office</vt:lpstr>
      <vt:lpstr>المحاضرة الثانية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Arkan2019</dc:creator>
  <cp:lastModifiedBy>Arkan2019</cp:lastModifiedBy>
  <cp:revision>3</cp:revision>
  <dcterms:created xsi:type="dcterms:W3CDTF">2019-12-11T09:33:04Z</dcterms:created>
  <dcterms:modified xsi:type="dcterms:W3CDTF">2019-12-11T10:07:26Z</dcterms:modified>
</cp:coreProperties>
</file>